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9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935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12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99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453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0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168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74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587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820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088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F3F85-0FD4-4350-960E-067296A1D644}" type="datetimeFigureOut">
              <a:rPr lang="en-AU" smtClean="0"/>
              <a:t>20/08/2015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A1CC-3822-48C6-84DD-7ECF64DD11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58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Storing Hardware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315" y="1429972"/>
            <a:ext cx="10515600" cy="4351338"/>
          </a:xfrm>
        </p:spPr>
        <p:txBody>
          <a:bodyPr/>
          <a:lstStyle/>
          <a:p>
            <a:r>
              <a:rPr lang="en-AU" dirty="0" smtClean="0"/>
              <a:t>On the following slide, there are many pieces of hardware and consumables. Place each one on the storage shelves in the correct way. Remember – the top shelf is just above your head and the bottom shelf is on the floor. </a:t>
            </a:r>
          </a:p>
          <a:p>
            <a:r>
              <a:rPr lang="en-AU" dirty="0" smtClean="0"/>
              <a:t>State here: why you placed items where you did</a:t>
            </a:r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283154"/>
              </p:ext>
            </p:extLst>
          </p:nvPr>
        </p:nvGraphicFramePr>
        <p:xfrm>
          <a:off x="1258278" y="3834240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908408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5522842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0342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Shelf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Why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68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Computer tower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544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Monitor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97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Keyboard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058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Mouse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3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Cleaning kits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55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cables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030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6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3605" y="404442"/>
            <a:ext cx="8036169" cy="1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3953605" y="1963611"/>
            <a:ext cx="8036169" cy="1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953605" y="3543298"/>
            <a:ext cx="8036169" cy="1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3953605" y="5102467"/>
            <a:ext cx="8036169" cy="134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3560885" y="123093"/>
            <a:ext cx="392720" cy="6629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11793414" y="123093"/>
            <a:ext cx="392720" cy="6629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 rot="16200000">
            <a:off x="7677149" y="-3600452"/>
            <a:ext cx="392720" cy="78398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 rot="16200000">
            <a:off x="7677147" y="1162049"/>
            <a:ext cx="392720" cy="78398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 rot="16200000">
            <a:off x="7677148" y="-558322"/>
            <a:ext cx="392720" cy="78398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 rot="16200000">
            <a:off x="7677148" y="-2044218"/>
            <a:ext cx="392720" cy="78398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 rot="16200000">
            <a:off x="7677148" y="2627428"/>
            <a:ext cx="392720" cy="78398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49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11155" y="4344390"/>
            <a:ext cx="566370" cy="93984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355350" y="2765179"/>
            <a:ext cx="1397977" cy="108145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49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3972" y="4344390"/>
            <a:ext cx="566370" cy="9398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49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65925" y="665221"/>
            <a:ext cx="566370" cy="93984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49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0517" y="605666"/>
            <a:ext cx="566370" cy="93984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1954820" y="1755528"/>
            <a:ext cx="1397977" cy="108145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64829" y="5474669"/>
            <a:ext cx="1397977" cy="108145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62265" y="810794"/>
            <a:ext cx="1397977" cy="10814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717665" y="470648"/>
            <a:ext cx="1397977" cy="108145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4449371" y="560220"/>
            <a:ext cx="1397977" cy="108145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62" b="92268" l="6564" r="92278"/>
                    </a14:imgEffect>
                  </a14:imgLayer>
                </a14:imgProps>
              </a:ext>
            </a:extLst>
          </a:blip>
          <a:srcRect l="6472" t="5006" r="8358" b="7033"/>
          <a:stretch/>
        </p:blipFill>
        <p:spPr>
          <a:xfrm>
            <a:off x="1905727" y="5443194"/>
            <a:ext cx="1397977" cy="108145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0100" y="2457993"/>
            <a:ext cx="1391016" cy="51267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834" y="3861625"/>
            <a:ext cx="1391016" cy="51267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4154" y="6269871"/>
            <a:ext cx="1391016" cy="51267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7079" y="85730"/>
            <a:ext cx="1391016" cy="51267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478" y="63113"/>
            <a:ext cx="1391016" cy="51267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820" y="4882443"/>
            <a:ext cx="1391016" cy="51267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6868" l="195" r="9804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255831" y="2017307"/>
            <a:ext cx="680859" cy="59442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6868" l="195" r="9804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76492" y="2037403"/>
            <a:ext cx="680859" cy="59442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6868" l="195" r="9804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0394" y="2040336"/>
            <a:ext cx="680859" cy="59442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6868" l="195" r="9804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343837" y="5394008"/>
            <a:ext cx="680859" cy="59442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5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87062" y="3746043"/>
            <a:ext cx="616735" cy="65099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5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89153" y="3668815"/>
            <a:ext cx="616735" cy="65099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5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90491" y="3723305"/>
            <a:ext cx="616735" cy="65099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5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5429" y="3706838"/>
            <a:ext cx="616735" cy="65099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5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97118" y="4117964"/>
            <a:ext cx="616735" cy="65099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20" b="99580" l="0" r="100000">
                        <a14:backgroundMark x1="5660" y1="4622" x2="5660" y2="4622"/>
                        <a14:backgroundMark x1="26887" y1="2941" x2="26887" y2="2941"/>
                        <a14:backgroundMark x1="48113" y1="2941" x2="48113" y2="2941"/>
                        <a14:backgroundMark x1="64623" y1="1681" x2="64623" y2="1681"/>
                        <a14:backgroundMark x1="77358" y1="3361" x2="77358" y2="3361"/>
                        <a14:backgroundMark x1="6132" y1="18908" x2="6132" y2="18908"/>
                        <a14:backgroundMark x1="3302" y1="29832" x2="3302" y2="29832"/>
                        <a14:backgroundMark x1="3302" y1="62185" x2="3302" y2="62185"/>
                        <a14:backgroundMark x1="3774" y1="73529" x2="3774" y2="73529"/>
                        <a14:backgroundMark x1="2830" y1="43277" x2="2830" y2="43277"/>
                        <a14:backgroundMark x1="2830" y1="36555" x2="2830" y2="36555"/>
                        <a14:backgroundMark x1="1415" y1="56723" x2="1415" y2="56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1015" y="4736642"/>
            <a:ext cx="836735" cy="93935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20" b="99580" l="0" r="100000">
                        <a14:backgroundMark x1="5660" y1="4622" x2="5660" y2="4622"/>
                        <a14:backgroundMark x1="26887" y1="2941" x2="26887" y2="2941"/>
                        <a14:backgroundMark x1="48113" y1="2941" x2="48113" y2="2941"/>
                        <a14:backgroundMark x1="64623" y1="1681" x2="64623" y2="1681"/>
                        <a14:backgroundMark x1="77358" y1="3361" x2="77358" y2="3361"/>
                        <a14:backgroundMark x1="6132" y1="18908" x2="6132" y2="18908"/>
                        <a14:backgroundMark x1="3302" y1="29832" x2="3302" y2="29832"/>
                        <a14:backgroundMark x1="3302" y1="62185" x2="3302" y2="62185"/>
                        <a14:backgroundMark x1="3774" y1="73529" x2="3774" y2="73529"/>
                        <a14:backgroundMark x1="2830" y1="43277" x2="2830" y2="43277"/>
                        <a14:backgroundMark x1="2830" y1="36555" x2="2830" y2="36555"/>
                        <a14:backgroundMark x1="1415" y1="56723" x2="1415" y2="56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59903" y="1128756"/>
            <a:ext cx="836735" cy="93935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20" b="99580" l="0" r="100000">
                        <a14:backgroundMark x1="5660" y1="4622" x2="5660" y2="4622"/>
                        <a14:backgroundMark x1="26887" y1="2941" x2="26887" y2="2941"/>
                        <a14:backgroundMark x1="48113" y1="2941" x2="48113" y2="2941"/>
                        <a14:backgroundMark x1="64623" y1="1681" x2="64623" y2="1681"/>
                        <a14:backgroundMark x1="77358" y1="3361" x2="77358" y2="3361"/>
                        <a14:backgroundMark x1="6132" y1="18908" x2="6132" y2="18908"/>
                        <a14:backgroundMark x1="3302" y1="29832" x2="3302" y2="29832"/>
                        <a14:backgroundMark x1="3302" y1="62185" x2="3302" y2="62185"/>
                        <a14:backgroundMark x1="3774" y1="73529" x2="3774" y2="73529"/>
                        <a14:backgroundMark x1="2830" y1="43277" x2="2830" y2="43277"/>
                        <a14:backgroundMark x1="2830" y1="36555" x2="2830" y2="36555"/>
                        <a14:backgroundMark x1="1415" y1="56723" x2="1415" y2="56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85026" y="4141757"/>
            <a:ext cx="836735" cy="93935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20" b="99580" l="0" r="100000">
                        <a14:backgroundMark x1="5660" y1="4622" x2="5660" y2="4622"/>
                        <a14:backgroundMark x1="26887" y1="2941" x2="26887" y2="2941"/>
                        <a14:backgroundMark x1="48113" y1="2941" x2="48113" y2="2941"/>
                        <a14:backgroundMark x1="64623" y1="1681" x2="64623" y2="1681"/>
                        <a14:backgroundMark x1="77358" y1="3361" x2="77358" y2="3361"/>
                        <a14:backgroundMark x1="6132" y1="18908" x2="6132" y2="18908"/>
                        <a14:backgroundMark x1="3302" y1="29832" x2="3302" y2="29832"/>
                        <a14:backgroundMark x1="3302" y1="62185" x2="3302" y2="62185"/>
                        <a14:backgroundMark x1="3774" y1="73529" x2="3774" y2="73529"/>
                        <a14:backgroundMark x1="2830" y1="43277" x2="2830" y2="43277"/>
                        <a14:backgroundMark x1="2830" y1="36555" x2="2830" y2="36555"/>
                        <a14:backgroundMark x1="1415" y1="56723" x2="1415" y2="56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47960" y="5881295"/>
            <a:ext cx="836735" cy="93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94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Storing Hardware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Boswood</dc:creator>
  <cp:lastModifiedBy>Gary Boswood</cp:lastModifiedBy>
  <cp:revision>5</cp:revision>
  <dcterms:created xsi:type="dcterms:W3CDTF">2015-08-20T00:39:34Z</dcterms:created>
  <dcterms:modified xsi:type="dcterms:W3CDTF">2015-08-20T00:57:39Z</dcterms:modified>
</cp:coreProperties>
</file>